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sldIdLst>
    <p:sldId id="293" r:id="rId2"/>
    <p:sldId id="287" r:id="rId3"/>
    <p:sldId id="288" r:id="rId4"/>
    <p:sldId id="289" r:id="rId5"/>
    <p:sldId id="290" r:id="rId6"/>
    <p:sldId id="291" r:id="rId7"/>
    <p:sldId id="292" r:id="rId8"/>
    <p:sldId id="294" r:id="rId9"/>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587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4694" autoAdjust="0"/>
  </p:normalViewPr>
  <p:slideViewPr>
    <p:cSldViewPr snapToGrid="0">
      <p:cViewPr varScale="1">
        <p:scale>
          <a:sx n="87" d="100"/>
          <a:sy n="87" d="100"/>
        </p:scale>
        <p:origin x="1908" y="90"/>
      </p:cViewPr>
      <p:guideLst/>
    </p:cSldViewPr>
  </p:slideViewPr>
  <p:notesTextViewPr>
    <p:cViewPr>
      <p:scale>
        <a:sx n="1" d="1"/>
        <a:sy n="1" d="1"/>
      </p:scale>
      <p:origin x="0" y="0"/>
    </p:cViewPr>
  </p:notesTextViewPr>
  <p:notesViewPr>
    <p:cSldViewPr snapToGrid="0">
      <p:cViewPr varScale="1">
        <p:scale>
          <a:sx n="100" d="100"/>
          <a:sy n="100" d="100"/>
        </p:scale>
        <p:origin x="173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A25D8-F173-4133-85F8-CB962D678EB5}" type="datetimeFigureOut">
              <a:rPr lang="de-DE" smtClean="0"/>
              <a:t>08.01.2019</a:t>
            </a:fld>
            <a:endParaRPr lang="de-DE"/>
          </a:p>
        </p:txBody>
      </p:sp>
      <p:sp>
        <p:nvSpPr>
          <p:cNvPr id="4" name="Folienbildplatzhalt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1FBA2-E07F-46C4-8057-D7BECDCCB064}" type="slidenum">
              <a:rPr lang="de-DE" smtClean="0"/>
              <a:t>‹Nr.›</a:t>
            </a:fld>
            <a:endParaRPr lang="de-DE"/>
          </a:p>
        </p:txBody>
      </p:sp>
    </p:spTree>
    <p:extLst>
      <p:ext uri="{BB962C8B-B14F-4D97-AF65-F5344CB8AC3E}">
        <p14:creationId xmlns:p14="http://schemas.microsoft.com/office/powerpoint/2010/main" val="1235076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smtClean="0"/>
              <a:t>Titelmasterformat durch Klicken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smtClean="0"/>
              <a:t>Formatvorlage des Untertitelmasters durch Klicken bearbeiten</a:t>
            </a:r>
            <a:endParaRPr lang="en-US" dirty="0"/>
          </a:p>
        </p:txBody>
      </p:sp>
      <p:sp>
        <p:nvSpPr>
          <p:cNvPr id="4" name="Date Placeholder 3"/>
          <p:cNvSpPr>
            <a:spLocks noGrp="1"/>
          </p:cNvSpPr>
          <p:nvPr>
            <p:ph type="dt" sz="half" idx="10"/>
          </p:nvPr>
        </p:nvSpPr>
        <p:spPr/>
        <p:txBody>
          <a:bodyPr/>
          <a:lstStyle/>
          <a:p>
            <a:fld id="{FC9269F9-6F79-4414-A84E-D81C6C443C37}" type="datetimeFigureOut">
              <a:rPr lang="de-DE" smtClean="0"/>
              <a:t>08.01.2019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2A42966-9C79-4DC1-911F-479CEE15F649}" type="slidenum">
              <a:rPr lang="de-DE" smtClean="0"/>
              <a:t>‹Nr.›</a:t>
            </a:fld>
            <a:endParaRPr lang="de-DE"/>
          </a:p>
        </p:txBody>
      </p:sp>
    </p:spTree>
    <p:extLst>
      <p:ext uri="{BB962C8B-B14F-4D97-AF65-F5344CB8AC3E}">
        <p14:creationId xmlns:p14="http://schemas.microsoft.com/office/powerpoint/2010/main" val="124598810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llengeCart">
    <p:spTree>
      <p:nvGrpSpPr>
        <p:cNvPr id="1" name=""/>
        <p:cNvGrpSpPr/>
        <p:nvPr/>
      </p:nvGrpSpPr>
      <p:grpSpPr>
        <a:xfrm>
          <a:off x="0" y="0"/>
          <a:ext cx="0" cy="0"/>
          <a:chOff x="0" y="0"/>
          <a:chExt cx="0" cy="0"/>
        </a:xfrm>
      </p:grpSpPr>
      <p:sp>
        <p:nvSpPr>
          <p:cNvPr id="17" name="Rechteck 16"/>
          <p:cNvSpPr/>
          <p:nvPr userDrawn="1"/>
        </p:nvSpPr>
        <p:spPr>
          <a:xfrm>
            <a:off x="461097" y="2637014"/>
            <a:ext cx="5925416" cy="6285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471488" y="527405"/>
            <a:ext cx="5915025" cy="1914459"/>
          </a:xfrm>
          <a:prstGeom prst="rect">
            <a:avLst/>
          </a:prstGeom>
          <a:solidFill>
            <a:srgbClr val="F35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a:xfrm>
            <a:off x="1485900" y="945573"/>
            <a:ext cx="4890222" cy="924791"/>
          </a:xfrm>
          <a:noFill/>
        </p:spPr>
        <p:txBody>
          <a:bodyPr anchor="t"/>
          <a:lstStyle>
            <a:lvl1pPr>
              <a:defRPr>
                <a:solidFill>
                  <a:schemeClr val="bg1"/>
                </a:solidFill>
              </a:defRPr>
            </a:lvl1pPr>
          </a:lstStyle>
          <a:p>
            <a:r>
              <a:rPr lang="de-DE" dirty="0" smtClean="0"/>
              <a:t>Titelmasterformat durch Klicken bearbeiten</a:t>
            </a:r>
            <a:endParaRPr lang="en-US" dirty="0"/>
          </a:p>
        </p:txBody>
      </p:sp>
      <p:sp>
        <p:nvSpPr>
          <p:cNvPr id="9" name="Ellipse 8"/>
          <p:cNvSpPr/>
          <p:nvPr userDrawn="1"/>
        </p:nvSpPr>
        <p:spPr>
          <a:xfrm>
            <a:off x="816652" y="914400"/>
            <a:ext cx="540000" cy="540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Bildplatzhalter 18"/>
          <p:cNvSpPr>
            <a:spLocks noGrp="1"/>
          </p:cNvSpPr>
          <p:nvPr>
            <p:ph type="pic" sz="quarter" idx="13"/>
          </p:nvPr>
        </p:nvSpPr>
        <p:spPr>
          <a:xfrm>
            <a:off x="1485900" y="3575133"/>
            <a:ext cx="3996000" cy="3456000"/>
          </a:xfrm>
        </p:spPr>
        <p:txBody>
          <a:bodyPr/>
          <a:lstStyle/>
          <a:p>
            <a:endParaRPr lang="de-DE"/>
          </a:p>
        </p:txBody>
      </p:sp>
      <p:sp>
        <p:nvSpPr>
          <p:cNvPr id="21" name="Inhaltsplatzhalter 20"/>
          <p:cNvSpPr>
            <a:spLocks noGrp="1"/>
          </p:cNvSpPr>
          <p:nvPr>
            <p:ph sz="quarter" idx="14" hasCustomPrompt="1"/>
          </p:nvPr>
        </p:nvSpPr>
        <p:spPr>
          <a:xfrm>
            <a:off x="847825" y="7969251"/>
            <a:ext cx="4939911" cy="717550"/>
          </a:xfrm>
        </p:spPr>
        <p:txBody>
          <a:bodyPr>
            <a:normAutofit/>
          </a:bodyPr>
          <a:lstStyle>
            <a:lvl1pPr marL="0" indent="0">
              <a:buNone/>
              <a:defRPr sz="1600"/>
            </a:lvl1pPr>
          </a:lstStyle>
          <a:p>
            <a:pPr lvl="0"/>
            <a:r>
              <a:rPr lang="de-DE" dirty="0" smtClean="0"/>
              <a:t>Aufgabentext</a:t>
            </a:r>
            <a:endParaRPr lang="de-DE" dirty="0"/>
          </a:p>
        </p:txBody>
      </p:sp>
      <p:sp>
        <p:nvSpPr>
          <p:cNvPr id="22" name="Textfeld 21"/>
          <p:cNvSpPr txBox="1"/>
          <p:nvPr userDrawn="1"/>
        </p:nvSpPr>
        <p:spPr>
          <a:xfrm>
            <a:off x="850540" y="7556357"/>
            <a:ext cx="1704110" cy="369332"/>
          </a:xfrm>
          <a:prstGeom prst="rect">
            <a:avLst/>
          </a:prstGeom>
          <a:noFill/>
        </p:spPr>
        <p:txBody>
          <a:bodyPr wrap="square" rtlCol="0">
            <a:spAutoFit/>
          </a:bodyPr>
          <a:lstStyle/>
          <a:p>
            <a:r>
              <a:rPr lang="de-DE" b="1" dirty="0" smtClean="0"/>
              <a:t>Challenge</a:t>
            </a:r>
            <a:endParaRPr lang="de-DE" b="1" dirty="0"/>
          </a:p>
        </p:txBody>
      </p:sp>
      <p:sp>
        <p:nvSpPr>
          <p:cNvPr id="24" name="Textplatzhalter 23"/>
          <p:cNvSpPr>
            <a:spLocks noGrp="1"/>
          </p:cNvSpPr>
          <p:nvPr>
            <p:ph type="body" sz="quarter" idx="15" hasCustomPrompt="1"/>
          </p:nvPr>
        </p:nvSpPr>
        <p:spPr>
          <a:xfrm>
            <a:off x="1485900" y="619125"/>
            <a:ext cx="1938338" cy="297874"/>
          </a:xfrm>
        </p:spPr>
        <p:txBody>
          <a:bodyPr>
            <a:noAutofit/>
          </a:bodyPr>
          <a:lstStyle>
            <a:lvl1pPr marL="0" indent="0">
              <a:buNone/>
              <a:defRPr sz="1600" b="1">
                <a:solidFill>
                  <a:schemeClr val="bg1"/>
                </a:solidFill>
              </a:defRPr>
            </a:lvl1pPr>
          </a:lstStyle>
          <a:p>
            <a:pPr lvl="0"/>
            <a:r>
              <a:rPr lang="de-DE" dirty="0" smtClean="0"/>
              <a:t>Schwierigkeitsgrad</a:t>
            </a:r>
            <a:endParaRPr lang="de-DE" dirty="0"/>
          </a:p>
        </p:txBody>
      </p:sp>
      <p:sp>
        <p:nvSpPr>
          <p:cNvPr id="26" name="Textplatzhalter 25"/>
          <p:cNvSpPr>
            <a:spLocks noGrp="1"/>
          </p:cNvSpPr>
          <p:nvPr>
            <p:ph type="body" sz="quarter" idx="16" hasCustomPrompt="1"/>
          </p:nvPr>
        </p:nvSpPr>
        <p:spPr>
          <a:xfrm>
            <a:off x="824863" y="945573"/>
            <a:ext cx="576000" cy="504000"/>
          </a:xfrm>
        </p:spPr>
        <p:txBody>
          <a:bodyPr>
            <a:noAutofit/>
          </a:bodyPr>
          <a:lstStyle>
            <a:lvl1pPr marL="0" indent="0" algn="ctr">
              <a:buNone/>
              <a:defRPr sz="3200">
                <a:solidFill>
                  <a:schemeClr val="bg1"/>
                </a:solidFill>
              </a:defRPr>
            </a:lvl1pPr>
          </a:lstStyle>
          <a:p>
            <a:pPr lvl="0"/>
            <a:r>
              <a:rPr lang="de-DE" sz="3200" dirty="0" smtClean="0"/>
              <a:t>N</a:t>
            </a:r>
            <a:endParaRPr lang="de-DE" dirty="0"/>
          </a:p>
        </p:txBody>
      </p:sp>
      <p:sp>
        <p:nvSpPr>
          <p:cNvPr id="18" name="Date Placeholder 3"/>
          <p:cNvSpPr>
            <a:spLocks noGrp="1"/>
          </p:cNvSpPr>
          <p:nvPr>
            <p:ph type="dt" sz="half" idx="10"/>
          </p:nvPr>
        </p:nvSpPr>
        <p:spPr>
          <a:xfrm>
            <a:off x="471488" y="9181397"/>
            <a:ext cx="1543050" cy="527403"/>
          </a:xfrm>
        </p:spPr>
        <p:txBody>
          <a:bodyPr/>
          <a:lstStyle/>
          <a:p>
            <a:endParaRPr lang="de-DE" dirty="0"/>
          </a:p>
        </p:txBody>
      </p:sp>
      <p:sp>
        <p:nvSpPr>
          <p:cNvPr id="20" name="Slide Number Placeholder 5"/>
          <p:cNvSpPr>
            <a:spLocks noGrp="1"/>
          </p:cNvSpPr>
          <p:nvPr>
            <p:ph type="sldNum" sz="quarter" idx="12"/>
          </p:nvPr>
        </p:nvSpPr>
        <p:spPr>
          <a:xfrm>
            <a:off x="4843463" y="9181397"/>
            <a:ext cx="1543050" cy="527403"/>
          </a:xfrm>
        </p:spPr>
        <p:txBody>
          <a:bodyPr/>
          <a:lstStyle/>
          <a:p>
            <a:fld id="{D2A42966-9C79-4DC1-911F-479CEE15F649}" type="slidenum">
              <a:rPr lang="de-DE" smtClean="0"/>
              <a:t>‹Nr.›</a:t>
            </a:fld>
            <a:endParaRPr lang="de-DE"/>
          </a:p>
        </p:txBody>
      </p:sp>
      <p:pic>
        <p:nvPicPr>
          <p:cNvPr id="23" name="Grafik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pic>
        <p:nvPicPr>
          <p:cNvPr id="25" name="Grafik 24"/>
          <p:cNvPicPr>
            <a:picLocks noChangeAspect="1"/>
          </p:cNvPicPr>
          <p:nvPr userDrawn="1"/>
        </p:nvPicPr>
        <p:blipFill rotWithShape="1">
          <a:blip r:embed="rId3"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spTree>
    <p:extLst>
      <p:ext uri="{BB962C8B-B14F-4D97-AF65-F5344CB8AC3E}">
        <p14:creationId xmlns:p14="http://schemas.microsoft.com/office/powerpoint/2010/main" val="332258803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ckblatt">
    <p:spTree>
      <p:nvGrpSpPr>
        <p:cNvPr id="1" name=""/>
        <p:cNvGrpSpPr/>
        <p:nvPr/>
      </p:nvGrpSpPr>
      <p:grpSpPr>
        <a:xfrm>
          <a:off x="0" y="0"/>
          <a:ext cx="0" cy="0"/>
          <a:chOff x="0" y="0"/>
          <a:chExt cx="0" cy="0"/>
        </a:xfrm>
      </p:grpSpPr>
      <p:sp>
        <p:nvSpPr>
          <p:cNvPr id="17" name="Rechteck 16"/>
          <p:cNvSpPr/>
          <p:nvPr userDrawn="1"/>
        </p:nvSpPr>
        <p:spPr>
          <a:xfrm>
            <a:off x="461097" y="2637014"/>
            <a:ext cx="5925416" cy="6285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471488" y="527405"/>
            <a:ext cx="5915025" cy="1914459"/>
          </a:xfrm>
          <a:prstGeom prst="rect">
            <a:avLst/>
          </a:prstGeom>
          <a:solidFill>
            <a:srgbClr val="F35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a:xfrm>
            <a:off x="609600" y="945573"/>
            <a:ext cx="5631543" cy="924791"/>
          </a:xfrm>
          <a:noFill/>
        </p:spPr>
        <p:txBody>
          <a:bodyPr anchor="t"/>
          <a:lstStyle>
            <a:lvl1pPr>
              <a:defRPr>
                <a:solidFill>
                  <a:schemeClr val="bg1"/>
                </a:solidFill>
              </a:defRPr>
            </a:lvl1pPr>
          </a:lstStyle>
          <a:p>
            <a:r>
              <a:rPr lang="de-DE" dirty="0" smtClean="0"/>
              <a:t>Titelmasterformat durch Klicken bearbeiten</a:t>
            </a:r>
            <a:endParaRPr lang="en-US" dirty="0"/>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Bildplatzhalter 18"/>
          <p:cNvSpPr>
            <a:spLocks noGrp="1"/>
          </p:cNvSpPr>
          <p:nvPr>
            <p:ph type="pic" sz="quarter" idx="13"/>
          </p:nvPr>
        </p:nvSpPr>
        <p:spPr>
          <a:xfrm>
            <a:off x="1485900" y="3575133"/>
            <a:ext cx="3996000" cy="3456000"/>
          </a:xfrm>
        </p:spPr>
        <p:txBody>
          <a:bodyPr/>
          <a:lstStyle/>
          <a:p>
            <a:endParaRPr lang="de-DE"/>
          </a:p>
        </p:txBody>
      </p:sp>
      <p:sp>
        <p:nvSpPr>
          <p:cNvPr id="12" name="Date Placeholder 3"/>
          <p:cNvSpPr>
            <a:spLocks noGrp="1"/>
          </p:cNvSpPr>
          <p:nvPr>
            <p:ph type="dt" sz="half" idx="10"/>
          </p:nvPr>
        </p:nvSpPr>
        <p:spPr>
          <a:xfrm>
            <a:off x="471488" y="9181397"/>
            <a:ext cx="1543050" cy="527403"/>
          </a:xfrm>
        </p:spPr>
        <p:txBody>
          <a:bodyPr/>
          <a:lstStyle/>
          <a:p>
            <a:endParaRPr lang="de-DE" dirty="0"/>
          </a:p>
        </p:txBody>
      </p:sp>
      <p:sp>
        <p:nvSpPr>
          <p:cNvPr id="13" name="Slide Number Placeholder 5"/>
          <p:cNvSpPr>
            <a:spLocks noGrp="1"/>
          </p:cNvSpPr>
          <p:nvPr>
            <p:ph type="sldNum" sz="quarter" idx="12"/>
          </p:nvPr>
        </p:nvSpPr>
        <p:spPr>
          <a:xfrm>
            <a:off x="4843463" y="9181397"/>
            <a:ext cx="1543050" cy="527403"/>
          </a:xfrm>
        </p:spPr>
        <p:txBody>
          <a:bodyPr/>
          <a:lstStyle/>
          <a:p>
            <a:fld id="{D2A42966-9C79-4DC1-911F-479CEE15F649}" type="slidenum">
              <a:rPr lang="de-DE" smtClean="0"/>
              <a:t>‹Nr.›</a:t>
            </a:fld>
            <a:endParaRPr lang="de-DE"/>
          </a:p>
        </p:txBody>
      </p:sp>
      <p:pic>
        <p:nvPicPr>
          <p:cNvPr id="15" name="Grafik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pic>
        <p:nvPicPr>
          <p:cNvPr id="18" name="Grafik 17"/>
          <p:cNvPicPr>
            <a:picLocks noChangeAspect="1"/>
          </p:cNvPicPr>
          <p:nvPr userDrawn="1"/>
        </p:nvPicPr>
        <p:blipFill rotWithShape="1">
          <a:blip r:embed="rId3"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spTree>
    <p:extLst>
      <p:ext uri="{BB962C8B-B14F-4D97-AF65-F5344CB8AC3E}">
        <p14:creationId xmlns:p14="http://schemas.microsoft.com/office/powerpoint/2010/main" val="38611158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esungChalleng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1488" y="1419225"/>
            <a:ext cx="5915025" cy="361950"/>
          </a:xfrm>
        </p:spPr>
        <p:txBody>
          <a:bodyPr anchor="t">
            <a:normAutofit/>
          </a:bodyPr>
          <a:lstStyle>
            <a:lvl1pPr>
              <a:defRPr sz="1400">
                <a:latin typeface="Arial Black" panose="020B0A04020102020204" pitchFamily="34" charset="0"/>
              </a:defRPr>
            </a:lvl1pPr>
          </a:lstStyle>
          <a:p>
            <a:r>
              <a:rPr lang="de-DE" dirty="0" smtClean="0"/>
              <a:t>Aufgabe</a:t>
            </a:r>
            <a:endParaRPr lang="de-DE" dirty="0"/>
          </a:p>
        </p:txBody>
      </p:sp>
      <p:sp>
        <p:nvSpPr>
          <p:cNvPr id="3" name="Datumsplatzhalter 2"/>
          <p:cNvSpPr>
            <a:spLocks noGrp="1"/>
          </p:cNvSpPr>
          <p:nvPr>
            <p:ph type="dt" sz="half" idx="10"/>
          </p:nvPr>
        </p:nvSpPr>
        <p:spPr/>
        <p:txBody>
          <a:bodyPr/>
          <a:lstStyle/>
          <a:p>
            <a:fld id="{FC9269F9-6F79-4414-A84E-D81C6C443C37}" type="datetimeFigureOut">
              <a:rPr lang="de-DE" smtClean="0"/>
              <a:t>08.01.2019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6" name="Textfeld 5"/>
          <p:cNvSpPr txBox="1"/>
          <p:nvPr userDrawn="1"/>
        </p:nvSpPr>
        <p:spPr>
          <a:xfrm>
            <a:off x="468000" y="609600"/>
            <a:ext cx="1800225" cy="646331"/>
          </a:xfrm>
          <a:prstGeom prst="rect">
            <a:avLst/>
          </a:prstGeom>
          <a:noFill/>
        </p:spPr>
        <p:txBody>
          <a:bodyPr wrap="square" rtlCol="0">
            <a:spAutoFit/>
          </a:bodyPr>
          <a:lstStyle/>
          <a:p>
            <a:r>
              <a:rPr lang="de-DE" sz="3600" b="1" dirty="0" smtClean="0">
                <a:latin typeface="+mn-lt"/>
              </a:rPr>
              <a:t>Lösung</a:t>
            </a:r>
            <a:endParaRPr lang="de-DE" sz="3600" b="1" dirty="0">
              <a:latin typeface="+mn-lt"/>
            </a:endParaRPr>
          </a:p>
        </p:txBody>
      </p:sp>
      <p:cxnSp>
        <p:nvCxnSpPr>
          <p:cNvPr id="8" name="Gerader Verbinder 7"/>
          <p:cNvCxnSpPr/>
          <p:nvPr userDrawn="1"/>
        </p:nvCxnSpPr>
        <p:spPr>
          <a:xfrm>
            <a:off x="471488" y="1876425"/>
            <a:ext cx="591502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feld 8"/>
          <p:cNvSpPr txBox="1"/>
          <p:nvPr userDrawn="1"/>
        </p:nvSpPr>
        <p:spPr>
          <a:xfrm>
            <a:off x="471488" y="1971676"/>
            <a:ext cx="3052762" cy="276999"/>
          </a:xfrm>
          <a:prstGeom prst="rect">
            <a:avLst/>
          </a:prstGeom>
          <a:noFill/>
        </p:spPr>
        <p:txBody>
          <a:bodyPr wrap="square" rtlCol="0">
            <a:spAutoFit/>
          </a:bodyPr>
          <a:lstStyle/>
          <a:p>
            <a:r>
              <a:rPr lang="de-DE" sz="1200" dirty="0" smtClean="0"/>
              <a:t>Verwendete Befehlsgruppen</a:t>
            </a:r>
            <a:endParaRPr lang="de-DE" sz="1200" dirty="0"/>
          </a:p>
        </p:txBody>
      </p:sp>
      <p:sp>
        <p:nvSpPr>
          <p:cNvPr id="11" name="Bildplatzhalter 10"/>
          <p:cNvSpPr>
            <a:spLocks noGrp="1"/>
          </p:cNvSpPr>
          <p:nvPr>
            <p:ph type="pic" sz="quarter" idx="13"/>
          </p:nvPr>
        </p:nvSpPr>
        <p:spPr>
          <a:xfrm>
            <a:off x="471487" y="2324875"/>
            <a:ext cx="5915025" cy="846880"/>
          </a:xfrm>
        </p:spPr>
        <p:txBody>
          <a:bodyPr/>
          <a:lstStyle/>
          <a:p>
            <a:endParaRPr lang="de-DE"/>
          </a:p>
        </p:txBody>
      </p:sp>
      <p:cxnSp>
        <p:nvCxnSpPr>
          <p:cNvPr id="12" name="Gerader Verbinder 11"/>
          <p:cNvCxnSpPr/>
          <p:nvPr userDrawn="1"/>
        </p:nvCxnSpPr>
        <p:spPr>
          <a:xfrm>
            <a:off x="471487" y="3528581"/>
            <a:ext cx="591502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468000" y="3620204"/>
            <a:ext cx="3052762" cy="338554"/>
          </a:xfrm>
          <a:prstGeom prst="rect">
            <a:avLst/>
          </a:prstGeom>
          <a:noFill/>
        </p:spPr>
        <p:txBody>
          <a:bodyPr wrap="square" rtlCol="0">
            <a:spAutoFit/>
          </a:bodyPr>
          <a:lstStyle/>
          <a:p>
            <a:r>
              <a:rPr lang="de-DE" sz="1600" b="1" dirty="0" smtClean="0"/>
              <a:t>Code</a:t>
            </a:r>
            <a:endParaRPr lang="de-DE" sz="1600" b="1" dirty="0"/>
          </a:p>
        </p:txBody>
      </p:sp>
      <p:sp>
        <p:nvSpPr>
          <p:cNvPr id="16" name="Inhaltsplatzhalter 15"/>
          <p:cNvSpPr>
            <a:spLocks noGrp="1"/>
          </p:cNvSpPr>
          <p:nvPr>
            <p:ph sz="quarter" idx="14"/>
          </p:nvPr>
        </p:nvSpPr>
        <p:spPr>
          <a:xfrm>
            <a:off x="468000" y="6345003"/>
            <a:ext cx="4114800" cy="2393752"/>
          </a:xfrm>
        </p:spPr>
        <p:txBody>
          <a:bodyPr/>
          <a:lstStyle>
            <a:lvl1pPr>
              <a:defRPr sz="1400"/>
            </a:lvl1pPr>
            <a:lvl2pPr>
              <a:defRPr sz="1400"/>
            </a:lvl2pPr>
            <a:lvl3pPr>
              <a:defRPr sz="1400"/>
            </a:lvl3pPr>
          </a:lstStyle>
          <a:p>
            <a:pPr lvl="0"/>
            <a:r>
              <a:rPr lang="de-DE" dirty="0" smtClean="0"/>
              <a:t>Formatvorlagen des Textmasters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18" name="Bildplatzhalter 17"/>
          <p:cNvSpPr>
            <a:spLocks noGrp="1"/>
          </p:cNvSpPr>
          <p:nvPr>
            <p:ph type="pic" sz="quarter" idx="15"/>
          </p:nvPr>
        </p:nvSpPr>
        <p:spPr>
          <a:xfrm>
            <a:off x="468000" y="4069890"/>
            <a:ext cx="5915025" cy="1480769"/>
          </a:xfrm>
        </p:spPr>
        <p:txBody>
          <a:bodyPr/>
          <a:lstStyle/>
          <a:p>
            <a:endParaRPr lang="de-DE"/>
          </a:p>
        </p:txBody>
      </p:sp>
      <p:sp>
        <p:nvSpPr>
          <p:cNvPr id="20" name="Bildplatzhalter 19"/>
          <p:cNvSpPr>
            <a:spLocks noGrp="1"/>
          </p:cNvSpPr>
          <p:nvPr>
            <p:ph type="pic" sz="quarter" idx="16"/>
          </p:nvPr>
        </p:nvSpPr>
        <p:spPr>
          <a:xfrm>
            <a:off x="4714875" y="6345003"/>
            <a:ext cx="1800225" cy="2393752"/>
          </a:xfrm>
        </p:spPr>
        <p:txBody>
          <a:bodyPr/>
          <a:lstStyle/>
          <a:p>
            <a:endParaRPr lang="de-DE"/>
          </a:p>
        </p:txBody>
      </p:sp>
      <p:sp>
        <p:nvSpPr>
          <p:cNvPr id="15" name="Textfeld 14"/>
          <p:cNvSpPr txBox="1"/>
          <p:nvPr userDrawn="1"/>
        </p:nvSpPr>
        <p:spPr>
          <a:xfrm>
            <a:off x="2033534" y="9314293"/>
            <a:ext cx="2449033" cy="261610"/>
          </a:xfrm>
          <a:prstGeom prst="rect">
            <a:avLst/>
          </a:prstGeom>
          <a:noFill/>
        </p:spPr>
        <p:txBody>
          <a:bodyPr wrap="square" rtlCol="0">
            <a:spAutoFit/>
          </a:bodyPr>
          <a:lstStyle/>
          <a:p>
            <a:pPr algn="ctr"/>
            <a:r>
              <a:rPr lang="de-DE" sz="1100" dirty="0" smtClean="0">
                <a:hlinkClick r:id="rId2"/>
              </a:rPr>
              <a:t>https://www.htw-dresden.de/kiss-mint</a:t>
            </a:r>
            <a:endParaRPr lang="de-DE" sz="1100" dirty="0" smtClean="0"/>
          </a:p>
        </p:txBody>
      </p:sp>
    </p:spTree>
    <p:extLst>
      <p:ext uri="{BB962C8B-B14F-4D97-AF65-F5344CB8AC3E}">
        <p14:creationId xmlns:p14="http://schemas.microsoft.com/office/powerpoint/2010/main" val="304563198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undlagenStandard">
    <p:spTree>
      <p:nvGrpSpPr>
        <p:cNvPr id="1" name=""/>
        <p:cNvGrpSpPr/>
        <p:nvPr/>
      </p:nvGrpSpPr>
      <p:grpSpPr>
        <a:xfrm>
          <a:off x="0" y="0"/>
          <a:ext cx="0" cy="0"/>
          <a:chOff x="0" y="0"/>
          <a:chExt cx="0" cy="0"/>
        </a:xfrm>
      </p:grpSpPr>
      <p:sp>
        <p:nvSpPr>
          <p:cNvPr id="2" name="Titel 1"/>
          <p:cNvSpPr>
            <a:spLocks noGrp="1"/>
          </p:cNvSpPr>
          <p:nvPr>
            <p:ph type="title"/>
          </p:nvPr>
        </p:nvSpPr>
        <p:spPr>
          <a:xfrm>
            <a:off x="471488" y="876300"/>
            <a:ext cx="5915025" cy="895350"/>
          </a:xfrm>
        </p:spPr>
        <p:txBody>
          <a:bodyPr anchor="t">
            <a:normAutofit/>
          </a:bodyPr>
          <a:lstStyle>
            <a:lvl1pPr>
              <a:defRPr sz="2400"/>
            </a:lvl1pPr>
          </a:lstStyle>
          <a:p>
            <a:r>
              <a:rPr lang="de-DE" dirty="0" smtClean="0"/>
              <a:t>Titelmasterformat durch Klicken bearbeiten</a:t>
            </a:r>
            <a:endParaRPr lang="de-DE" dirty="0"/>
          </a:p>
        </p:txBody>
      </p:sp>
      <p:sp>
        <p:nvSpPr>
          <p:cNvPr id="3" name="Datumsplatzhalter 2"/>
          <p:cNvSpPr>
            <a:spLocks noGrp="1"/>
          </p:cNvSpPr>
          <p:nvPr>
            <p:ph type="dt" sz="half" idx="10"/>
          </p:nvPr>
        </p:nvSpPr>
        <p:spPr/>
        <p:txBody>
          <a:bodyPr/>
          <a:lstStyle/>
          <a:p>
            <a:fld id="{FC9269F9-6F79-4414-A84E-D81C6C443C37}" type="datetimeFigureOut">
              <a:rPr lang="de-DE" smtClean="0"/>
              <a:t>08.01.2019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8" name="Textplatzhalter 7"/>
          <p:cNvSpPr>
            <a:spLocks noGrp="1"/>
          </p:cNvSpPr>
          <p:nvPr>
            <p:ph type="body" sz="quarter" idx="13" hasCustomPrompt="1"/>
          </p:nvPr>
        </p:nvSpPr>
        <p:spPr>
          <a:xfrm>
            <a:off x="468000" y="561975"/>
            <a:ext cx="2185987" cy="314325"/>
          </a:xfrm>
        </p:spPr>
        <p:txBody>
          <a:bodyPr>
            <a:noAutofit/>
          </a:bodyPr>
          <a:lstStyle>
            <a:lvl1pPr marL="0" indent="0">
              <a:buNone/>
              <a:defRPr sz="1600" b="1"/>
            </a:lvl1pPr>
          </a:lstStyle>
          <a:p>
            <a:pPr lvl="0"/>
            <a:r>
              <a:rPr lang="de-DE" b="1" dirty="0" smtClean="0"/>
              <a:t>Rubrik</a:t>
            </a:r>
            <a:endParaRPr lang="de-DE" dirty="0"/>
          </a:p>
        </p:txBody>
      </p:sp>
      <p:sp>
        <p:nvSpPr>
          <p:cNvPr id="10" name="Inhaltsplatzhalter 9"/>
          <p:cNvSpPr>
            <a:spLocks noGrp="1"/>
          </p:cNvSpPr>
          <p:nvPr>
            <p:ph sz="quarter" idx="14"/>
          </p:nvPr>
        </p:nvSpPr>
        <p:spPr>
          <a:xfrm>
            <a:off x="468000" y="2162175"/>
            <a:ext cx="5918513" cy="6629400"/>
          </a:xfrm>
        </p:spPr>
        <p:txBody>
          <a:bodyPr>
            <a:normAutofit/>
          </a:bodyPr>
          <a:lstStyle>
            <a:lvl1pPr marL="0" indent="0">
              <a:spcBef>
                <a:spcPts val="500"/>
              </a:spcBef>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de-DE" dirty="0" smtClean="0"/>
              <a:t>Formatvorlagen des Textmasters bearbeiten</a:t>
            </a:r>
            <a:endParaRPr lang="de-DE" dirty="0"/>
          </a:p>
        </p:txBody>
      </p:sp>
      <p:sp>
        <p:nvSpPr>
          <p:cNvPr id="9" name="Textfeld 8"/>
          <p:cNvSpPr txBox="1"/>
          <p:nvPr userDrawn="1"/>
        </p:nvSpPr>
        <p:spPr>
          <a:xfrm>
            <a:off x="2033534" y="9314293"/>
            <a:ext cx="2449033" cy="261610"/>
          </a:xfrm>
          <a:prstGeom prst="rect">
            <a:avLst/>
          </a:prstGeom>
          <a:noFill/>
        </p:spPr>
        <p:txBody>
          <a:bodyPr wrap="square" rtlCol="0">
            <a:spAutoFit/>
          </a:bodyPr>
          <a:lstStyle/>
          <a:p>
            <a:pPr algn="ctr"/>
            <a:r>
              <a:rPr lang="de-DE" sz="1100" dirty="0" smtClean="0">
                <a:hlinkClick r:id="rId2"/>
              </a:rPr>
              <a:t>https://www.htw-dresden.de/kiss-mint</a:t>
            </a:r>
            <a:endParaRPr lang="de-DE" sz="1100" dirty="0" smtClean="0"/>
          </a:p>
        </p:txBody>
      </p:sp>
    </p:spTree>
    <p:extLst>
      <p:ext uri="{BB962C8B-B14F-4D97-AF65-F5344CB8AC3E}">
        <p14:creationId xmlns:p14="http://schemas.microsoft.com/office/powerpoint/2010/main" val="42399607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llengeCar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de-DE" dirty="0"/>
          </a:p>
        </p:txBody>
      </p:sp>
      <p:sp>
        <p:nvSpPr>
          <p:cNvPr id="6" name="Slide Number Placeholder 5"/>
          <p:cNvSpPr>
            <a:spLocks noGrp="1"/>
          </p:cNvSpPr>
          <p:nvPr>
            <p:ph type="sldNum" sz="quarter" idx="12"/>
          </p:nvPr>
        </p:nvSpPr>
        <p:spPr/>
        <p:txBody>
          <a:bodyPr/>
          <a:lstStyle/>
          <a:p>
            <a:fld id="{D2A42966-9C79-4DC1-911F-479CEE15F649}" type="slidenum">
              <a:rPr lang="de-DE" smtClean="0"/>
              <a:t>‹Nr.›</a:t>
            </a:fld>
            <a:endParaRPr lang="de-DE"/>
          </a:p>
        </p:txBody>
      </p:sp>
      <p:sp>
        <p:nvSpPr>
          <p:cNvPr id="9" name="Ellipse 8"/>
          <p:cNvSpPr/>
          <p:nvPr userDrawn="1"/>
        </p:nvSpPr>
        <p:spPr>
          <a:xfrm>
            <a:off x="816652" y="914400"/>
            <a:ext cx="540000" cy="540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8" name="Grafik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sp>
        <p:nvSpPr>
          <p:cNvPr id="3" name="Rechteck 2"/>
          <p:cNvSpPr/>
          <p:nvPr userDrawn="1"/>
        </p:nvSpPr>
        <p:spPr>
          <a:xfrm>
            <a:off x="0" y="4785360"/>
            <a:ext cx="6858000" cy="34061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b="1" dirty="0" smtClean="0"/>
              <a:t>Veröffentlicht</a:t>
            </a:r>
            <a:r>
              <a:rPr lang="de-DE" b="1" baseline="0" dirty="0" smtClean="0"/>
              <a:t> unter CC BY SA</a:t>
            </a:r>
          </a:p>
          <a:p>
            <a:pPr algn="ctr"/>
            <a:endParaRPr lang="de-DE" b="0" baseline="0" dirty="0" smtClean="0"/>
          </a:p>
          <a:p>
            <a:pPr algn="ctr"/>
            <a:r>
              <a:rPr lang="de-DE" b="0" dirty="0" smtClean="0"/>
              <a:t>Dieses Werk ist unter einer Creative </a:t>
            </a:r>
            <a:r>
              <a:rPr lang="de-DE" b="0" dirty="0" err="1" smtClean="0"/>
              <a:t>Commons</a:t>
            </a:r>
            <a:r>
              <a:rPr lang="de-DE" b="0" dirty="0" smtClean="0"/>
              <a:t> Lizenz vom Typ Namensnennung - Weitergabe unter gleichen Bedingungen 4.0 International zugänglich. Um eine Kopie dieser Lizenz einzusehen, konsultieren </a:t>
            </a:r>
            <a:r>
              <a:rPr lang="de-DE" b="0" dirty="0" smtClean="0">
                <a:solidFill>
                  <a:schemeClr val="bg1"/>
                </a:solidFill>
              </a:rPr>
              <a:t>Sie http://creativecommons.org/licenses/by-sa/4.0/ oder </a:t>
            </a:r>
            <a:r>
              <a:rPr lang="de-DE" b="0" dirty="0" smtClean="0"/>
              <a:t>wenden Sie sich brieflich an Creative </a:t>
            </a:r>
            <a:r>
              <a:rPr lang="de-DE" b="0" dirty="0" err="1" smtClean="0"/>
              <a:t>Commons</a:t>
            </a:r>
            <a:r>
              <a:rPr lang="de-DE" b="0" dirty="0" smtClean="0"/>
              <a:t>, Postfach 1866, Mountain View, California, 94042, USA.</a:t>
            </a:r>
            <a:endParaRPr lang="de-DE" b="0" dirty="0"/>
          </a:p>
        </p:txBody>
      </p:sp>
      <p:pic>
        <p:nvPicPr>
          <p:cNvPr id="1027" name="Picture 3" descr="https://creativecommons.org/images/deed/attribution_icon_white_x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3968" y="7229447"/>
            <a:ext cx="777865" cy="7778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37858" y="7231116"/>
            <a:ext cx="784138" cy="7841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c logo"/>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276103" y="7237389"/>
            <a:ext cx="777865" cy="777865"/>
          </a:xfrm>
          <a:prstGeom prst="rect">
            <a:avLst/>
          </a:prstGeom>
          <a:noFill/>
          <a:extLst>
            <a:ext uri="{909E8E84-426E-40DD-AFC4-6F175D3DCCD1}">
              <a14:hiddenFill xmlns:a14="http://schemas.microsoft.com/office/drawing/2010/main">
                <a:solidFill>
                  <a:srgbClr val="FFFFFF"/>
                </a:solidFill>
              </a14:hiddenFill>
            </a:ext>
          </a:extLst>
        </p:spPr>
      </p:pic>
      <p:sp>
        <p:nvSpPr>
          <p:cNvPr id="23" name="Inhaltsplatzhalter 15"/>
          <p:cNvSpPr>
            <a:spLocks noGrp="1"/>
          </p:cNvSpPr>
          <p:nvPr>
            <p:ph sz="quarter" idx="14"/>
          </p:nvPr>
        </p:nvSpPr>
        <p:spPr>
          <a:xfrm>
            <a:off x="320486" y="296810"/>
            <a:ext cx="6217474" cy="4168509"/>
          </a:xfrm>
        </p:spPr>
        <p:txBody>
          <a:bodyPr/>
          <a:lstStyle>
            <a:lvl1pPr>
              <a:defRPr sz="1400"/>
            </a:lvl1pPr>
            <a:lvl2pPr>
              <a:defRPr sz="1400"/>
            </a:lvl2pPr>
            <a:lvl3pPr>
              <a:defRPr sz="1400"/>
            </a:lvl3pPr>
          </a:lstStyle>
          <a:p>
            <a:pPr lvl="0"/>
            <a:r>
              <a:rPr lang="de-DE" dirty="0" smtClean="0"/>
              <a:t>Formatvorlagen des Textmasters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pic>
        <p:nvPicPr>
          <p:cNvPr id="19" name="Grafik 18"/>
          <p:cNvPicPr>
            <a:picLocks noChangeAspect="1"/>
          </p:cNvPicPr>
          <p:nvPr userDrawn="1"/>
        </p:nvPicPr>
        <p:blipFill rotWithShape="1">
          <a:blip r:embed="rId6"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spTree>
    <p:extLst>
      <p:ext uri="{BB962C8B-B14F-4D97-AF65-F5344CB8AC3E}">
        <p14:creationId xmlns:p14="http://schemas.microsoft.com/office/powerpoint/2010/main" val="253579735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undlagenCalliope">
    <p:spTree>
      <p:nvGrpSpPr>
        <p:cNvPr id="1" name=""/>
        <p:cNvGrpSpPr/>
        <p:nvPr/>
      </p:nvGrpSpPr>
      <p:grpSpPr>
        <a:xfrm>
          <a:off x="0" y="0"/>
          <a:ext cx="0" cy="0"/>
          <a:chOff x="0" y="0"/>
          <a:chExt cx="0" cy="0"/>
        </a:xfrm>
      </p:grpSpPr>
      <p:sp>
        <p:nvSpPr>
          <p:cNvPr id="2" name="Titel 1"/>
          <p:cNvSpPr>
            <a:spLocks noGrp="1"/>
          </p:cNvSpPr>
          <p:nvPr>
            <p:ph type="title"/>
          </p:nvPr>
        </p:nvSpPr>
        <p:spPr>
          <a:xfrm>
            <a:off x="471488" y="876300"/>
            <a:ext cx="5915025" cy="895350"/>
          </a:xfrm>
        </p:spPr>
        <p:txBody>
          <a:bodyPr anchor="t">
            <a:normAutofit/>
          </a:bodyPr>
          <a:lstStyle>
            <a:lvl1pPr>
              <a:defRPr sz="2400"/>
            </a:lvl1pPr>
          </a:lstStyle>
          <a:p>
            <a:r>
              <a:rPr lang="de-DE" dirty="0" smtClean="0"/>
              <a:t>Titelmasterformat durch Klicken bearbeiten</a:t>
            </a:r>
            <a:endParaRPr lang="de-DE" dirty="0"/>
          </a:p>
        </p:txBody>
      </p:sp>
      <p:sp>
        <p:nvSpPr>
          <p:cNvPr id="3" name="Datumsplatzhalter 2"/>
          <p:cNvSpPr>
            <a:spLocks noGrp="1"/>
          </p:cNvSpPr>
          <p:nvPr>
            <p:ph type="dt" sz="half" idx="10"/>
          </p:nvPr>
        </p:nvSpPr>
        <p:spPr/>
        <p:txBody>
          <a:bodyPr/>
          <a:lstStyle/>
          <a:p>
            <a:fld id="{FC9269F9-6F79-4414-A84E-D81C6C443C37}" type="datetimeFigureOut">
              <a:rPr lang="de-DE" smtClean="0"/>
              <a:t>08.01.2019</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8" name="Textplatzhalter 7"/>
          <p:cNvSpPr>
            <a:spLocks noGrp="1"/>
          </p:cNvSpPr>
          <p:nvPr>
            <p:ph type="body" sz="quarter" idx="13" hasCustomPrompt="1"/>
          </p:nvPr>
        </p:nvSpPr>
        <p:spPr>
          <a:xfrm>
            <a:off x="468000" y="561975"/>
            <a:ext cx="2185987" cy="314325"/>
          </a:xfrm>
        </p:spPr>
        <p:txBody>
          <a:bodyPr>
            <a:noAutofit/>
          </a:bodyPr>
          <a:lstStyle>
            <a:lvl1pPr marL="0" indent="0">
              <a:buNone/>
              <a:defRPr sz="1600" b="1"/>
            </a:lvl1pPr>
          </a:lstStyle>
          <a:p>
            <a:pPr lvl="0"/>
            <a:r>
              <a:rPr lang="de-DE" b="1" dirty="0" smtClean="0"/>
              <a:t>Rubrik</a:t>
            </a:r>
            <a:endParaRPr lang="de-DE" dirty="0"/>
          </a:p>
        </p:txBody>
      </p:sp>
      <p:sp>
        <p:nvSpPr>
          <p:cNvPr id="12" name="Bildplatzhalter 11"/>
          <p:cNvSpPr>
            <a:spLocks noGrp="1"/>
          </p:cNvSpPr>
          <p:nvPr>
            <p:ph type="pic" sz="quarter" idx="14"/>
          </p:nvPr>
        </p:nvSpPr>
        <p:spPr>
          <a:xfrm>
            <a:off x="468000" y="3743324"/>
            <a:ext cx="3600000" cy="3240000"/>
          </a:xfrm>
        </p:spPr>
        <p:txBody>
          <a:bodyPr/>
          <a:lstStyle/>
          <a:p>
            <a:endParaRPr lang="de-DE"/>
          </a:p>
        </p:txBody>
      </p:sp>
      <p:sp>
        <p:nvSpPr>
          <p:cNvPr id="14" name="Textplatzhalter 13"/>
          <p:cNvSpPr>
            <a:spLocks noGrp="1"/>
          </p:cNvSpPr>
          <p:nvPr>
            <p:ph type="body" sz="quarter" idx="15"/>
          </p:nvPr>
        </p:nvSpPr>
        <p:spPr>
          <a:xfrm>
            <a:off x="4171951" y="3743236"/>
            <a:ext cx="2214562" cy="3240088"/>
          </a:xfrm>
        </p:spPr>
        <p:txBody>
          <a:bodyPr>
            <a:normAutofit/>
          </a:bodyPr>
          <a:lstStyle>
            <a:lvl1pPr>
              <a:defRPr sz="1200"/>
            </a:lvl1pPr>
          </a:lstStyle>
          <a:p>
            <a:pPr lvl="0"/>
            <a:r>
              <a:rPr lang="de-DE" dirty="0" smtClean="0"/>
              <a:t>Formatvorlagen des Textmasters bearbeiten</a:t>
            </a:r>
            <a:endParaRPr lang="de-DE" dirty="0"/>
          </a:p>
        </p:txBody>
      </p:sp>
      <p:sp>
        <p:nvSpPr>
          <p:cNvPr id="16" name="Textplatzhalter 15"/>
          <p:cNvSpPr>
            <a:spLocks noGrp="1"/>
          </p:cNvSpPr>
          <p:nvPr>
            <p:ph type="body" sz="quarter" idx="16" hasCustomPrompt="1"/>
          </p:nvPr>
        </p:nvSpPr>
        <p:spPr>
          <a:xfrm>
            <a:off x="468313" y="7181850"/>
            <a:ext cx="2551112" cy="1076325"/>
          </a:xfrm>
        </p:spPr>
        <p:txBody>
          <a:bodyPr>
            <a:normAutofit/>
          </a:bodyPr>
          <a:lstStyle>
            <a:lvl1pPr>
              <a:defRPr sz="1400"/>
            </a:lvl1pPr>
          </a:lstStyle>
          <a:p>
            <a:pPr lvl="0"/>
            <a:r>
              <a:rPr lang="de-DE" dirty="0" smtClean="0"/>
              <a:t>Legende</a:t>
            </a:r>
            <a:endParaRPr lang="de-DE" dirty="0"/>
          </a:p>
        </p:txBody>
      </p:sp>
    </p:spTree>
    <p:extLst>
      <p:ext uri="{BB962C8B-B14F-4D97-AF65-F5344CB8AC3E}">
        <p14:creationId xmlns:p14="http://schemas.microsoft.com/office/powerpoint/2010/main" val="281415393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C9269F9-6F79-4414-A84E-D81C6C443C37}" type="datetimeFigureOut">
              <a:rPr lang="de-DE" smtClean="0"/>
              <a:t>08.01.2019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6" name="Textfeld 5"/>
          <p:cNvSpPr txBox="1"/>
          <p:nvPr userDrawn="1"/>
        </p:nvSpPr>
        <p:spPr>
          <a:xfrm>
            <a:off x="2033534" y="9314293"/>
            <a:ext cx="2449033" cy="261610"/>
          </a:xfrm>
          <a:prstGeom prst="rect">
            <a:avLst/>
          </a:prstGeom>
          <a:noFill/>
        </p:spPr>
        <p:txBody>
          <a:bodyPr wrap="square" rtlCol="0">
            <a:spAutoFit/>
          </a:bodyPr>
          <a:lstStyle/>
          <a:p>
            <a:pPr algn="ctr"/>
            <a:r>
              <a:rPr lang="de-DE" sz="1100" dirty="0" smtClean="0">
                <a:hlinkClick r:id="rId2"/>
              </a:rPr>
              <a:t>https://www.htw-dresden.de/kiss-mint</a:t>
            </a:r>
            <a:endParaRPr lang="de-DE" sz="1100" dirty="0" smtClean="0"/>
          </a:p>
        </p:txBody>
      </p:sp>
    </p:spTree>
    <p:extLst>
      <p:ext uri="{BB962C8B-B14F-4D97-AF65-F5344CB8AC3E}">
        <p14:creationId xmlns:p14="http://schemas.microsoft.com/office/powerpoint/2010/main" val="37062201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smtClean="0"/>
              <a:t>Titelmasterformat durch Klicken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smtClean="0"/>
              <a:t>Formatvorlagen des Textmasters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FC9269F9-6F79-4414-A84E-D81C6C443C37}" type="datetimeFigureOut">
              <a:rPr lang="de-DE" smtClean="0"/>
              <a:t>08.01.2019</a:t>
            </a:fld>
            <a:endParaRPr lang="de-DE"/>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fld id="{D2A42966-9C79-4DC1-911F-479CEE15F649}" type="slidenum">
              <a:rPr lang="de-DE" smtClean="0"/>
              <a:pPr/>
              <a:t>‹Nr.›</a:t>
            </a:fld>
            <a:endParaRPr lang="de-DE"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de-DE" dirty="0"/>
          </a:p>
        </p:txBody>
      </p:sp>
    </p:spTree>
    <p:extLst>
      <p:ext uri="{BB962C8B-B14F-4D97-AF65-F5344CB8AC3E}">
        <p14:creationId xmlns:p14="http://schemas.microsoft.com/office/powerpoint/2010/main" val="392583406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7" r:id="rId3"/>
    <p:sldLayoutId id="2147483673" r:id="rId4"/>
    <p:sldLayoutId id="2147483675" r:id="rId5"/>
    <p:sldLayoutId id="2147483678" r:id="rId6"/>
    <p:sldLayoutId id="2147483674" r:id="rId7"/>
    <p:sldLayoutId id="2147483676" r:id="rId8"/>
  </p:sldLayoutIdLs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8.xml"/><Relationship Id="rId5" Type="http://schemas.openxmlformats.org/officeDocument/2006/relationships/image" Target="../media/image30.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Aufbauanleitung Fliegender </a:t>
            </a:r>
            <a:r>
              <a:rPr lang="de-DE" dirty="0" smtClean="0"/>
              <a:t>Ball</a:t>
            </a:r>
            <a:endParaRPr lang="de-DE"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6761" y="3210439"/>
            <a:ext cx="2522037" cy="4208711"/>
          </a:xfrm>
          <a:prstGeom prst="rect">
            <a:avLst/>
          </a:prstGeom>
        </p:spPr>
      </p:pic>
    </p:spTree>
    <p:extLst>
      <p:ext uri="{BB962C8B-B14F-4D97-AF65-F5344CB8AC3E}">
        <p14:creationId xmlns:p14="http://schemas.microsoft.com/office/powerpoint/2010/main" val="34303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p:nvPr/>
        </p:nvPicPr>
        <p:blipFill>
          <a:blip r:embed="rId2">
            <a:extLst>
              <a:ext uri="{28A0092B-C50C-407E-A947-70E740481C1C}">
                <a14:useLocalDpi xmlns:a14="http://schemas.microsoft.com/office/drawing/2010/main" val="0"/>
              </a:ext>
            </a:extLst>
          </a:blip>
          <a:stretch>
            <a:fillRect/>
          </a:stretch>
        </p:blipFill>
        <p:spPr>
          <a:xfrm>
            <a:off x="374072" y="523818"/>
            <a:ext cx="2897654" cy="2897654"/>
          </a:xfrm>
          <a:prstGeom prst="rect">
            <a:avLst/>
          </a:prstGeom>
        </p:spPr>
      </p:pic>
      <p:pic>
        <p:nvPicPr>
          <p:cNvPr id="10" name="Grafik 9"/>
          <p:cNvPicPr/>
          <p:nvPr/>
        </p:nvPicPr>
        <p:blipFill>
          <a:blip r:embed="rId3">
            <a:extLst>
              <a:ext uri="{28A0092B-C50C-407E-A947-70E740481C1C}">
                <a14:useLocalDpi xmlns:a14="http://schemas.microsoft.com/office/drawing/2010/main" val="0"/>
              </a:ext>
            </a:extLst>
          </a:blip>
          <a:stretch>
            <a:fillRect/>
          </a:stretch>
        </p:blipFill>
        <p:spPr>
          <a:xfrm>
            <a:off x="3562189" y="523818"/>
            <a:ext cx="2897654" cy="2897654"/>
          </a:xfrm>
          <a:prstGeom prst="rect">
            <a:avLst/>
          </a:prstGeom>
        </p:spPr>
      </p:pic>
      <p:sp>
        <p:nvSpPr>
          <p:cNvPr id="11" name="Textfeld 10"/>
          <p:cNvSpPr txBox="1"/>
          <p:nvPr/>
        </p:nvSpPr>
        <p:spPr>
          <a:xfrm>
            <a:off x="374072" y="3529120"/>
            <a:ext cx="6085771" cy="769441"/>
          </a:xfrm>
          <a:prstGeom prst="rect">
            <a:avLst/>
          </a:prstGeom>
          <a:noFill/>
        </p:spPr>
        <p:txBody>
          <a:bodyPr wrap="square" rtlCol="0">
            <a:spAutoFit/>
          </a:bodyPr>
          <a:lstStyle/>
          <a:p>
            <a:r>
              <a:rPr lang="de-DE" sz="1100" dirty="0"/>
              <a:t>Um die Lüfter-Rohrabdichtung herzustellen trage den Umriss der Rohrreduzierung auf die Pappe ab. Anschließend lege den Lüfter mittig in den Umriss (ca. 9mm von allen Seiten entfernt). Zeichne die Außen- und Innenkannte nach.</a:t>
            </a:r>
          </a:p>
          <a:p>
            <a:endParaRPr lang="de-DE" sz="1100" dirty="0"/>
          </a:p>
        </p:txBody>
      </p:sp>
      <p:pic>
        <p:nvPicPr>
          <p:cNvPr id="12" name="Grafik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2" y="4298561"/>
            <a:ext cx="2897654" cy="2897654"/>
          </a:xfrm>
          <a:prstGeom prst="rect">
            <a:avLst/>
          </a:prstGeom>
        </p:spPr>
      </p:pic>
      <p:pic>
        <p:nvPicPr>
          <p:cNvPr id="13" name="Grafik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89" y="4298561"/>
            <a:ext cx="2897654" cy="2897654"/>
          </a:xfrm>
          <a:prstGeom prst="rect">
            <a:avLst/>
          </a:prstGeom>
        </p:spPr>
      </p:pic>
    </p:spTree>
    <p:extLst>
      <p:ext uri="{BB962C8B-B14F-4D97-AF65-F5344CB8AC3E}">
        <p14:creationId xmlns:p14="http://schemas.microsoft.com/office/powerpoint/2010/main" val="4199627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smtClean="0"/>
              <a:t>Schneide die </a:t>
            </a:r>
            <a:r>
              <a:rPr lang="de-DE" sz="1100" dirty="0"/>
              <a:t>Abdichtung aus und entfernen den inneren Kreis. Hierfür können </a:t>
            </a:r>
            <a:r>
              <a:rPr lang="de-DE" sz="1100" dirty="0" smtClean="0"/>
              <a:t>entweder </a:t>
            </a:r>
            <a:r>
              <a:rPr lang="de-DE" sz="1100" dirty="0"/>
              <a:t>eine Schere oder ein Messer </a:t>
            </a:r>
            <a:r>
              <a:rPr lang="de-DE" sz="1100" dirty="0" smtClean="0"/>
              <a:t>benutzt werden. </a:t>
            </a:r>
            <a:endParaRPr lang="de-DE" sz="1100" dirty="0"/>
          </a:p>
        </p:txBody>
      </p:sp>
      <p:pic>
        <p:nvPicPr>
          <p:cNvPr id="14" name="Grafik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526471"/>
            <a:ext cx="2897654" cy="2886224"/>
          </a:xfrm>
          <a:prstGeom prst="rect">
            <a:avLst/>
          </a:prstGeom>
        </p:spPr>
      </p:pic>
      <p:pic>
        <p:nvPicPr>
          <p:cNvPr id="15" name="Grafi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89" y="526471"/>
            <a:ext cx="2897654" cy="2897654"/>
          </a:xfrm>
          <a:prstGeom prst="rect">
            <a:avLst/>
          </a:prstGeom>
        </p:spPr>
      </p:pic>
      <p:pic>
        <p:nvPicPr>
          <p:cNvPr id="16" name="Grafik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3" y="4081730"/>
            <a:ext cx="2897654" cy="2897654"/>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89" y="4087445"/>
            <a:ext cx="2897654" cy="2891939"/>
          </a:xfrm>
          <a:prstGeom prst="rect">
            <a:avLst/>
          </a:prstGeom>
        </p:spPr>
      </p:pic>
      <p:sp>
        <p:nvSpPr>
          <p:cNvPr id="18" name="Textfeld 17"/>
          <p:cNvSpPr txBox="1"/>
          <p:nvPr/>
        </p:nvSpPr>
        <p:spPr>
          <a:xfrm>
            <a:off x="374072" y="7098458"/>
            <a:ext cx="6085771" cy="600164"/>
          </a:xfrm>
          <a:prstGeom prst="rect">
            <a:avLst/>
          </a:prstGeom>
          <a:noFill/>
        </p:spPr>
        <p:txBody>
          <a:bodyPr wrap="square" rtlCol="0">
            <a:spAutoFit/>
          </a:bodyPr>
          <a:lstStyle/>
          <a:p>
            <a:r>
              <a:rPr lang="de-DE" sz="1100" dirty="0" smtClean="0"/>
              <a:t>Nun </a:t>
            </a:r>
            <a:r>
              <a:rPr lang="de-DE" sz="1100" dirty="0"/>
              <a:t>den Lüfter </a:t>
            </a:r>
            <a:r>
              <a:rPr lang="de-DE" sz="1100" dirty="0" smtClean="0"/>
              <a:t>erneut auf </a:t>
            </a:r>
            <a:r>
              <a:rPr lang="de-DE" sz="1100" dirty="0"/>
              <a:t>die fast fertige Abdichtung legen und die Bohrung mittels eines spitzen Gegenstandes vom Lüfter auf die Abdichtung übertragen. Nun die Löcher durchstechen und so lange erweitern bis ein M4-Gewinde hindurch </a:t>
            </a:r>
            <a:r>
              <a:rPr lang="de-DE" sz="1100" dirty="0" smtClean="0"/>
              <a:t>passt.</a:t>
            </a:r>
            <a:endParaRPr lang="de-DE" sz="1100" dirty="0"/>
          </a:p>
        </p:txBody>
      </p:sp>
    </p:spTree>
    <p:extLst>
      <p:ext uri="{BB962C8B-B14F-4D97-AF65-F5344CB8AC3E}">
        <p14:creationId xmlns:p14="http://schemas.microsoft.com/office/powerpoint/2010/main" val="87624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68" y="3315386"/>
            <a:ext cx="6085771" cy="600164"/>
          </a:xfrm>
          <a:prstGeom prst="rect">
            <a:avLst/>
          </a:prstGeom>
          <a:noFill/>
        </p:spPr>
        <p:txBody>
          <a:bodyPr wrap="square" rtlCol="0">
            <a:spAutoFit/>
          </a:bodyPr>
          <a:lstStyle/>
          <a:p>
            <a:r>
              <a:rPr lang="de-DE" sz="1100" dirty="0"/>
              <a:t>Als nächstes nehmen wir das Rohr zur Hand und kleben in das untere Ende einen Bindfaden so ein, dass er durch den Mittelpunkt der Röhre geht. Hiermit verhindern wir, dass der Ball später bei ausgeschalteten Lüftern bis in die Rohrreduzierungen herabfällt.</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371725"/>
            <a:ext cx="2897654" cy="2897654"/>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89" y="371725"/>
            <a:ext cx="2897654" cy="2897654"/>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068" y="3961557"/>
            <a:ext cx="1931769" cy="1931769"/>
          </a:xfrm>
          <a:prstGeom prst="rect">
            <a:avLst/>
          </a:prstGeom>
        </p:spPr>
      </p:pic>
      <p:pic>
        <p:nvPicPr>
          <p:cNvPr id="10" name="Grafi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1072" y="3961556"/>
            <a:ext cx="1931769" cy="1931769"/>
          </a:xfrm>
          <a:prstGeom prst="rect">
            <a:avLst/>
          </a:prstGeom>
        </p:spPr>
      </p:pic>
      <p:pic>
        <p:nvPicPr>
          <p:cNvPr id="12" name="Grafik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8070" y="3961555"/>
            <a:ext cx="1931769" cy="1931769"/>
          </a:xfrm>
          <a:prstGeom prst="rect">
            <a:avLst/>
          </a:prstGeom>
        </p:spPr>
      </p:pic>
      <p:sp>
        <p:nvSpPr>
          <p:cNvPr id="13" name="Textfeld 12"/>
          <p:cNvSpPr txBox="1"/>
          <p:nvPr/>
        </p:nvSpPr>
        <p:spPr>
          <a:xfrm>
            <a:off x="374068" y="5939329"/>
            <a:ext cx="6209608" cy="938719"/>
          </a:xfrm>
          <a:prstGeom prst="rect">
            <a:avLst/>
          </a:prstGeom>
          <a:noFill/>
        </p:spPr>
        <p:txBody>
          <a:bodyPr wrap="square" rtlCol="0">
            <a:spAutoFit/>
          </a:bodyPr>
          <a:lstStyle/>
          <a:p>
            <a:r>
              <a:rPr lang="de-DE" sz="1100" dirty="0"/>
              <a:t>Nun </a:t>
            </a:r>
            <a:r>
              <a:rPr lang="de-DE" sz="1100" dirty="0" smtClean="0"/>
              <a:t>die </a:t>
            </a:r>
            <a:r>
              <a:rPr lang="de-DE" sz="1100" dirty="0"/>
              <a:t>Legosteine in die Hand </a:t>
            </a:r>
            <a:r>
              <a:rPr lang="de-DE" sz="1100" dirty="0" smtClean="0"/>
              <a:t>nehmen und </a:t>
            </a:r>
            <a:r>
              <a:rPr lang="de-DE" sz="1100" dirty="0"/>
              <a:t>kleben sie als Distanzstücken mittels </a:t>
            </a:r>
            <a:r>
              <a:rPr lang="de-DE" sz="1100" dirty="0" err="1"/>
              <a:t>Heißklaber</a:t>
            </a:r>
            <a:r>
              <a:rPr lang="de-DE" sz="1100" dirty="0"/>
              <a:t>, rechts und links von den Sender und Empfänger des Ultraschall-Entfernungsmessers. Jetzt kann der Sensor etwas Außermittig am oberen Ende des Rohres fixiert werden. Hierfür bietet sich ein Klebesteifen an, da dieser leicht wieder entfernt werden kann. Der Tischtennisball sollte vor dem Befestigen des Sensors bereits in dem Rohr sein, da eine </a:t>
            </a:r>
            <a:r>
              <a:rPr lang="de-DE" sz="1100" dirty="0" smtClean="0"/>
              <a:t>nachträgliche </a:t>
            </a:r>
            <a:r>
              <a:rPr lang="de-DE" sz="1100" dirty="0"/>
              <a:t>Befüllung nur durch das entfernen des Sensors möglich ist.</a:t>
            </a:r>
            <a:endParaRPr lang="de-DE" sz="900" dirty="0"/>
          </a:p>
        </p:txBody>
      </p:sp>
      <p:pic>
        <p:nvPicPr>
          <p:cNvPr id="18" name="Grafik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068" y="6924051"/>
            <a:ext cx="1931769" cy="1931769"/>
          </a:xfrm>
          <a:prstGeom prst="rect">
            <a:avLst/>
          </a:prstGeom>
        </p:spPr>
      </p:pic>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1072" y="6924050"/>
            <a:ext cx="1931769" cy="1931769"/>
          </a:xfrm>
          <a:prstGeom prst="rect">
            <a:avLst/>
          </a:prstGeom>
        </p:spPr>
      </p:pic>
      <p:pic>
        <p:nvPicPr>
          <p:cNvPr id="20" name="Grafik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28070" y="6924050"/>
            <a:ext cx="1931769" cy="1931769"/>
          </a:xfrm>
          <a:prstGeom prst="rect">
            <a:avLst/>
          </a:prstGeom>
        </p:spPr>
      </p:pic>
      <p:sp>
        <p:nvSpPr>
          <p:cNvPr id="21" name="Textfeld 20"/>
          <p:cNvSpPr txBox="1"/>
          <p:nvPr/>
        </p:nvSpPr>
        <p:spPr>
          <a:xfrm>
            <a:off x="374068" y="8855819"/>
            <a:ext cx="6209608" cy="261610"/>
          </a:xfrm>
          <a:prstGeom prst="rect">
            <a:avLst/>
          </a:prstGeom>
          <a:noFill/>
        </p:spPr>
        <p:txBody>
          <a:bodyPr wrap="square" rtlCol="0">
            <a:spAutoFit/>
          </a:bodyPr>
          <a:lstStyle/>
          <a:p>
            <a:r>
              <a:rPr lang="de-DE" sz="1100" dirty="0" smtClean="0"/>
              <a:t>Verbinden </a:t>
            </a:r>
            <a:r>
              <a:rPr lang="de-DE" sz="1100" dirty="0"/>
              <a:t>die </a:t>
            </a:r>
            <a:r>
              <a:rPr lang="de-DE" sz="1100" dirty="0" smtClean="0"/>
              <a:t>beiden </a:t>
            </a:r>
            <a:r>
              <a:rPr lang="de-DE" sz="1100" dirty="0"/>
              <a:t>Grove-Stecker mithilfe eines Jumperkabels und </a:t>
            </a:r>
            <a:r>
              <a:rPr lang="de-DE" sz="1100" dirty="0" smtClean="0"/>
              <a:t>fixiere </a:t>
            </a:r>
            <a:r>
              <a:rPr lang="de-DE" sz="1100" dirty="0"/>
              <a:t>es an der Röhre.</a:t>
            </a:r>
          </a:p>
        </p:txBody>
      </p:sp>
    </p:spTree>
    <p:extLst>
      <p:ext uri="{BB962C8B-B14F-4D97-AF65-F5344CB8AC3E}">
        <p14:creationId xmlns:p14="http://schemas.microsoft.com/office/powerpoint/2010/main" val="1698256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smtClean="0"/>
              <a:t>Den Gewindestab mithilfe einer Säge </a:t>
            </a:r>
            <a:r>
              <a:rPr lang="de-DE" sz="1100" dirty="0"/>
              <a:t>in 4 gleich große Stücken (ca. 125mm</a:t>
            </a:r>
            <a:r>
              <a:rPr lang="de-DE" sz="1100" dirty="0" smtClean="0"/>
              <a:t>) teilen. Die Enden entgraten und den Anschnitt des Gewindes wiederherstellen. </a:t>
            </a:r>
            <a:endParaRPr lang="de-DE" sz="1100" dirty="0"/>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526474"/>
            <a:ext cx="2897654" cy="2891939"/>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0" y="526475"/>
            <a:ext cx="2897654" cy="2897654"/>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3" y="4070296"/>
            <a:ext cx="2897654" cy="2897654"/>
          </a:xfrm>
          <a:prstGeom prst="rect">
            <a:avLst/>
          </a:prstGeom>
        </p:spPr>
      </p:pic>
      <p:pic>
        <p:nvPicPr>
          <p:cNvPr id="10" name="Grafik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90" y="4070296"/>
            <a:ext cx="2897654" cy="2897654"/>
          </a:xfrm>
          <a:prstGeom prst="rect">
            <a:avLst/>
          </a:prstGeom>
        </p:spPr>
      </p:pic>
      <p:sp>
        <p:nvSpPr>
          <p:cNvPr id="12" name="Textfeld 11"/>
          <p:cNvSpPr txBox="1"/>
          <p:nvPr/>
        </p:nvSpPr>
        <p:spPr>
          <a:xfrm>
            <a:off x="374071" y="7075590"/>
            <a:ext cx="6085771" cy="600164"/>
          </a:xfrm>
          <a:prstGeom prst="rect">
            <a:avLst/>
          </a:prstGeom>
          <a:noFill/>
        </p:spPr>
        <p:txBody>
          <a:bodyPr wrap="square" rtlCol="0">
            <a:spAutoFit/>
          </a:bodyPr>
          <a:lstStyle/>
          <a:p>
            <a:r>
              <a:rPr lang="de-DE" sz="1100" dirty="0"/>
              <a:t>Nun können </a:t>
            </a:r>
            <a:r>
              <a:rPr lang="de-DE" sz="1100" dirty="0" smtClean="0"/>
              <a:t>zwei </a:t>
            </a:r>
            <a:r>
              <a:rPr lang="de-DE" sz="1100" dirty="0"/>
              <a:t>Muttern 3,5cm auf den Stab </a:t>
            </a:r>
            <a:r>
              <a:rPr lang="de-DE" sz="1100" dirty="0" smtClean="0"/>
              <a:t>aufgeschraubt </a:t>
            </a:r>
            <a:r>
              <a:rPr lang="de-DE" sz="1100" dirty="0"/>
              <a:t>und gegeneinander </a:t>
            </a:r>
            <a:r>
              <a:rPr lang="de-DE" sz="1100" dirty="0" smtClean="0"/>
              <a:t>kontern gekontert werden, </a:t>
            </a:r>
            <a:r>
              <a:rPr lang="de-DE" sz="1100" dirty="0"/>
              <a:t>damit sie sich nicht mehr verstellen. Die Gewindestäbe mit dem langen Ende in den ersten Lüfter stecken, so dass die Muttern auf der Seite mit dem Logo sind.</a:t>
            </a:r>
          </a:p>
        </p:txBody>
      </p:sp>
    </p:spTree>
    <p:extLst>
      <p:ext uri="{BB962C8B-B14F-4D97-AF65-F5344CB8AC3E}">
        <p14:creationId xmlns:p14="http://schemas.microsoft.com/office/powerpoint/2010/main" val="211153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smtClean="0"/>
              <a:t>Montiere </a:t>
            </a:r>
            <a:r>
              <a:rPr lang="de-DE" sz="1100" dirty="0"/>
              <a:t>die anderen Lüfter in der gleichen Richtung auf die Gewindestäbe. Anschließen kann die Abdichtung aufgesteckt und mittels 4 Muttern befestigt werden.</a:t>
            </a:r>
          </a:p>
        </p:txBody>
      </p:sp>
      <p:sp>
        <p:nvSpPr>
          <p:cNvPr id="12" name="Textfeld 11"/>
          <p:cNvSpPr txBox="1"/>
          <p:nvPr/>
        </p:nvSpPr>
        <p:spPr>
          <a:xfrm>
            <a:off x="374071" y="7075590"/>
            <a:ext cx="6085771" cy="430887"/>
          </a:xfrm>
          <a:prstGeom prst="rect">
            <a:avLst/>
          </a:prstGeom>
          <a:noFill/>
        </p:spPr>
        <p:txBody>
          <a:bodyPr wrap="square" rtlCol="0">
            <a:spAutoFit/>
          </a:bodyPr>
          <a:lstStyle/>
          <a:p>
            <a:r>
              <a:rPr lang="de-DE" sz="1100" dirty="0"/>
              <a:t>Nun die Rohrreduzierungen so ineinanderstecken, dass der Anschluss genau Mittig ist. Abschließend das Plexiglasrohr in die Reduzierung stecken.</a:t>
            </a:r>
          </a:p>
        </p:txBody>
      </p:sp>
      <p:pic>
        <p:nvPicPr>
          <p:cNvPr id="13" name="Grafik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526476"/>
            <a:ext cx="2897654" cy="2897654"/>
          </a:xfrm>
          <a:prstGeom prst="rect">
            <a:avLst/>
          </a:prstGeom>
        </p:spPr>
      </p:pic>
      <p:pic>
        <p:nvPicPr>
          <p:cNvPr id="14" name="Grafik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1" y="527763"/>
            <a:ext cx="2897654" cy="2897654"/>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2" y="4069009"/>
            <a:ext cx="2897654" cy="2897654"/>
          </a:xfrm>
          <a:prstGeom prst="rect">
            <a:avLst/>
          </a:prstGeom>
        </p:spPr>
      </p:pic>
      <p:pic>
        <p:nvPicPr>
          <p:cNvPr id="16" name="Grafik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92" y="4069009"/>
            <a:ext cx="2897654" cy="2897654"/>
          </a:xfrm>
          <a:prstGeom prst="rect">
            <a:avLst/>
          </a:prstGeom>
        </p:spPr>
      </p:pic>
    </p:spTree>
    <p:extLst>
      <p:ext uri="{BB962C8B-B14F-4D97-AF65-F5344CB8AC3E}">
        <p14:creationId xmlns:p14="http://schemas.microsoft.com/office/powerpoint/2010/main" val="343911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261610"/>
          </a:xfrm>
          <a:prstGeom prst="rect">
            <a:avLst/>
          </a:prstGeom>
          <a:noFill/>
        </p:spPr>
        <p:txBody>
          <a:bodyPr wrap="square" rtlCol="0">
            <a:spAutoFit/>
          </a:bodyPr>
          <a:lstStyle/>
          <a:p>
            <a:r>
              <a:rPr lang="de-DE" sz="1100" dirty="0"/>
              <a:t>Stelle die Rohrreduzierungen auf die Abdichtung stellen und die Kabel alle in eine Richtung drehen</a:t>
            </a:r>
            <a:endParaRPr lang="de-DE" sz="800" dirty="0"/>
          </a:p>
        </p:txBody>
      </p:sp>
      <p:sp>
        <p:nvSpPr>
          <p:cNvPr id="12" name="Textfeld 11"/>
          <p:cNvSpPr txBox="1"/>
          <p:nvPr/>
        </p:nvSpPr>
        <p:spPr>
          <a:xfrm>
            <a:off x="331866" y="5457766"/>
            <a:ext cx="3044379" cy="1785104"/>
          </a:xfrm>
          <a:prstGeom prst="rect">
            <a:avLst/>
          </a:prstGeom>
          <a:noFill/>
        </p:spPr>
        <p:txBody>
          <a:bodyPr wrap="square" rtlCol="0">
            <a:spAutoFit/>
          </a:bodyPr>
          <a:lstStyle/>
          <a:p>
            <a:r>
              <a:rPr lang="de-DE" sz="1100" dirty="0" smtClean="0"/>
              <a:t>Schließe </a:t>
            </a:r>
            <a:r>
              <a:rPr lang="de-DE" sz="1100" dirty="0"/>
              <a:t>die Bananenstecke entsprechend ihrer </a:t>
            </a:r>
            <a:r>
              <a:rPr lang="de-DE" sz="1100" dirty="0" smtClean="0"/>
              <a:t>Farbe an </a:t>
            </a:r>
            <a:r>
              <a:rPr lang="de-DE" sz="1100" dirty="0"/>
              <a:t>den Plus- bzw. Minuspol der </a:t>
            </a:r>
            <a:r>
              <a:rPr lang="de-DE" sz="1100" dirty="0" smtClean="0"/>
              <a:t> Spannungsversorgung an. Die </a:t>
            </a:r>
            <a:r>
              <a:rPr lang="de-DE" sz="1100" dirty="0"/>
              <a:t>3-Pin Stecker werden mit den Lüftern verbunden </a:t>
            </a:r>
            <a:r>
              <a:rPr lang="de-DE" sz="1100" dirty="0" smtClean="0"/>
              <a:t>und der </a:t>
            </a:r>
            <a:r>
              <a:rPr lang="de-DE" sz="1100" dirty="0"/>
              <a:t>5-Pin Stecker mit der Motorensteuerung des </a:t>
            </a:r>
            <a:r>
              <a:rPr lang="de-DE" sz="1100" dirty="0" smtClean="0"/>
              <a:t> </a:t>
            </a:r>
            <a:r>
              <a:rPr lang="de-DE" sz="1100" dirty="0" err="1" smtClean="0"/>
              <a:t>Calliopes</a:t>
            </a:r>
            <a:r>
              <a:rPr lang="de-DE" sz="1100" dirty="0"/>
              <a:t>. Die gelben Steuerleitungen können jetzt in </a:t>
            </a:r>
            <a:r>
              <a:rPr lang="de-DE" sz="1100" dirty="0" smtClean="0"/>
              <a:t>einem oder </a:t>
            </a:r>
            <a:r>
              <a:rPr lang="de-DE" sz="1100" dirty="0"/>
              <a:t>zwei Lüftern eingesteckt werden (der letzte </a:t>
            </a:r>
            <a:r>
              <a:rPr lang="de-DE" sz="1100" dirty="0" smtClean="0"/>
              <a:t>freie Kontakt</a:t>
            </a:r>
            <a:r>
              <a:rPr lang="de-DE" sz="1100" dirty="0"/>
              <a:t>). </a:t>
            </a:r>
            <a:r>
              <a:rPr lang="de-DE" sz="1100"/>
              <a:t>Abschließend </a:t>
            </a:r>
            <a:r>
              <a:rPr lang="de-DE" sz="1100" smtClean="0"/>
              <a:t>verbinde </a:t>
            </a:r>
            <a:r>
              <a:rPr lang="de-DE" sz="1100" dirty="0"/>
              <a:t>den </a:t>
            </a:r>
            <a:r>
              <a:rPr lang="de-DE" sz="1100" dirty="0" smtClean="0"/>
              <a:t>Grove-Stecker  mit </a:t>
            </a:r>
            <a:r>
              <a:rPr lang="de-DE" sz="1100" dirty="0"/>
              <a:t>dem Grove-Anschluss oberhalb des B-Buttons.</a:t>
            </a:r>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527764"/>
            <a:ext cx="2897654" cy="2897654"/>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3" y="527763"/>
            <a:ext cx="2897654" cy="2897654"/>
          </a:xfrm>
          <a:prstGeom prst="rect">
            <a:avLst/>
          </a:prstGeom>
        </p:spPr>
      </p:pic>
      <p:pic>
        <p:nvPicPr>
          <p:cNvPr id="10" name="Grafi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1" y="3899730"/>
            <a:ext cx="2897654" cy="1451685"/>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93" y="3902588"/>
            <a:ext cx="2897654" cy="2897654"/>
          </a:xfrm>
          <a:prstGeom prst="rect">
            <a:avLst/>
          </a:prstGeom>
        </p:spPr>
      </p:pic>
    </p:spTree>
    <p:extLst>
      <p:ext uri="{BB962C8B-B14F-4D97-AF65-F5344CB8AC3E}">
        <p14:creationId xmlns:p14="http://schemas.microsoft.com/office/powerpoint/2010/main" val="3264680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4"/>
          </p:nvPr>
        </p:nvSpPr>
        <p:spPr/>
        <p:txBody>
          <a:bodyPr/>
          <a:lstStyle/>
          <a:p>
            <a:endParaRPr lang="de-DE"/>
          </a:p>
        </p:txBody>
      </p:sp>
    </p:spTree>
    <p:extLst>
      <p:ext uri="{BB962C8B-B14F-4D97-AF65-F5344CB8AC3E}">
        <p14:creationId xmlns:p14="http://schemas.microsoft.com/office/powerpoint/2010/main" val="11331931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437</Words>
  <Application>Microsoft Office PowerPoint</Application>
  <PresentationFormat>A4-Papier (210 x 297 mm)</PresentationFormat>
  <Paragraphs>13</Paragraphs>
  <Slides>8</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8</vt:i4>
      </vt:variant>
    </vt:vector>
  </HeadingPairs>
  <TitlesOfParts>
    <vt:vector size="13" baseType="lpstr">
      <vt:lpstr>Arial</vt:lpstr>
      <vt:lpstr>Arial Black</vt:lpstr>
      <vt:lpstr>Calibri</vt:lpstr>
      <vt:lpstr>Calibri Light</vt:lpstr>
      <vt:lpstr>Office</vt:lpstr>
      <vt:lpstr>Aufbauanleitung Fliegender Ball</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Martin Schmidt</dc:creator>
  <cp:lastModifiedBy>Martin Schmidt</cp:lastModifiedBy>
  <cp:revision>81</cp:revision>
  <dcterms:created xsi:type="dcterms:W3CDTF">2018-08-08T08:03:39Z</dcterms:created>
  <dcterms:modified xsi:type="dcterms:W3CDTF">2019-01-08T10:33:27Z</dcterms:modified>
</cp:coreProperties>
</file>